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103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094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93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2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00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6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665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56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21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30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BE8F-1875-4FF3-91AF-7C5B323E19B4}" type="datetimeFigureOut">
              <a:rPr lang="sk-SK" smtClean="0"/>
              <a:t>1.6.2022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2A11-C2EB-4DE1-B7FD-ACCB4B61C097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39A78DD-A77C-6EF3-42E2-92A489D93B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90271"/>
            <a:ext cx="9144000" cy="88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DF57ECB-FED5-4CA8-ACE1-E7A88CD1E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69812"/>
            <a:ext cx="7772400" cy="1117917"/>
          </a:xfrm>
        </p:spPr>
        <p:txBody>
          <a:bodyPr>
            <a:normAutofit/>
          </a:bodyPr>
          <a:lstStyle/>
          <a:p>
            <a:r>
              <a:rPr lang="sk-SK" sz="3600" b="0" dirty="0"/>
              <a:t>19. seminár traťového hospodárstva STRAHOS 2022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24D234E-F056-486B-93BB-2C4314052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7768"/>
            <a:ext cx="6858000" cy="1655762"/>
          </a:xfrm>
        </p:spPr>
        <p:txBody>
          <a:bodyPr/>
          <a:lstStyle/>
          <a:p>
            <a:r>
              <a:rPr lang="sk-SK" dirty="0"/>
              <a:t>Mená autorov</a:t>
            </a:r>
          </a:p>
          <a:p>
            <a:pPr>
              <a:spcBef>
                <a:spcPts val="600"/>
              </a:spcBef>
            </a:pPr>
            <a:r>
              <a:rPr lang="sk-SK" sz="1800" dirty="0"/>
              <a:t>Názov organizácie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144733F-7ED8-48A6-ABD8-249DC1538832}"/>
              </a:ext>
            </a:extLst>
          </p:cNvPr>
          <p:cNvSpPr txBox="1">
            <a:spLocks/>
          </p:cNvSpPr>
          <p:nvPr/>
        </p:nvSpPr>
        <p:spPr>
          <a:xfrm>
            <a:off x="1135380" y="2482985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400" b="1" dirty="0">
                <a:ln w="317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NÁZOV ČLÁNKU</a:t>
            </a:r>
          </a:p>
        </p:txBody>
      </p:sp>
    </p:spTree>
    <p:extLst>
      <p:ext uri="{BB962C8B-B14F-4D97-AF65-F5344CB8AC3E}">
        <p14:creationId xmlns:p14="http://schemas.microsoft.com/office/powerpoint/2010/main" val="51692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CE4D40F-296C-4F6E-BF65-6BE28B69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5826BFF-E529-4D6B-A59C-3E313A84F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  <a:p>
            <a:r>
              <a:rPr lang="sk-SK" dirty="0"/>
              <a:t>Prvá časť</a:t>
            </a:r>
          </a:p>
          <a:p>
            <a:r>
              <a:rPr lang="sk-SK" dirty="0"/>
              <a:t>Druhá časť</a:t>
            </a:r>
          </a:p>
          <a:p>
            <a:r>
              <a:rPr lang="sk-SK" dirty="0"/>
              <a:t>Tretia časť</a:t>
            </a:r>
          </a:p>
          <a:p>
            <a:r>
              <a:rPr lang="sk-SK" dirty="0"/>
              <a:t>Závery</a:t>
            </a:r>
          </a:p>
        </p:txBody>
      </p:sp>
    </p:spTree>
    <p:extLst>
      <p:ext uri="{BB962C8B-B14F-4D97-AF65-F5344CB8AC3E}">
        <p14:creationId xmlns:p14="http://schemas.microsoft.com/office/powerpoint/2010/main" val="163030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C98F1-C3BE-4A37-804F-40928250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8264BA-A3A7-4342-A4C1-39DFC75E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1884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23</Words>
  <Application>Microsoft Office PowerPoint</Application>
  <PresentationFormat>Prezentácia na obrazovke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Motív Office</vt:lpstr>
      <vt:lpstr>19. seminár traťového hospodárstva STRAHOS 2022</vt:lpstr>
      <vt:lpstr>Obsah</vt:lpstr>
      <vt:lpstr>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Janka Šestáková</dc:creator>
  <cp:lastModifiedBy>Janka Šestáková</cp:lastModifiedBy>
  <cp:revision>10</cp:revision>
  <dcterms:created xsi:type="dcterms:W3CDTF">2020-02-03T09:06:22Z</dcterms:created>
  <dcterms:modified xsi:type="dcterms:W3CDTF">2022-06-01T08:07:17Z</dcterms:modified>
</cp:coreProperties>
</file>