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CEA449-0241-473F-B2F0-CAA8D0E3E4A9}" v="5" dt="2024-05-24T14:55:14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D - Erik Vrchovský" userId="a8005c2e-248e-4d45-972d-5878daad9eba" providerId="ADAL" clId="{E2CEA449-0241-473F-B2F0-CAA8D0E3E4A9}"/>
    <pc:docChg chg="undo custSel modSld modMainMaster">
      <pc:chgData name="STUD - Erik Vrchovský" userId="a8005c2e-248e-4d45-972d-5878daad9eba" providerId="ADAL" clId="{E2CEA449-0241-473F-B2F0-CAA8D0E3E4A9}" dt="2024-05-24T14:57:09.819" v="50" actId="1076"/>
      <pc:docMkLst>
        <pc:docMk/>
      </pc:docMkLst>
      <pc:sldChg chg="addSp delSp modSp mod">
        <pc:chgData name="STUD - Erik Vrchovský" userId="a8005c2e-248e-4d45-972d-5878daad9eba" providerId="ADAL" clId="{E2CEA449-0241-473F-B2F0-CAA8D0E3E4A9}" dt="2024-05-24T14:57:09.819" v="50" actId="1076"/>
        <pc:sldMkLst>
          <pc:docMk/>
          <pc:sldMk cId="516923060" sldId="259"/>
        </pc:sldMkLst>
        <pc:spChg chg="mod">
          <ac:chgData name="STUD - Erik Vrchovský" userId="a8005c2e-248e-4d45-972d-5878daad9eba" providerId="ADAL" clId="{E2CEA449-0241-473F-B2F0-CAA8D0E3E4A9}" dt="2024-05-24T14:57:09.819" v="50" actId="1076"/>
          <ac:spMkLst>
            <pc:docMk/>
            <pc:sldMk cId="516923060" sldId="259"/>
            <ac:spMk id="6" creationId="{B144733F-7ED8-48A6-ABD8-249DC1538832}"/>
          </ac:spMkLst>
        </pc:spChg>
        <pc:picChg chg="add del mod">
          <ac:chgData name="STUD - Erik Vrchovský" userId="a8005c2e-248e-4d45-972d-5878daad9eba" providerId="ADAL" clId="{E2CEA449-0241-473F-B2F0-CAA8D0E3E4A9}" dt="2024-05-24T14:29:54.496" v="6" actId="478"/>
          <ac:picMkLst>
            <pc:docMk/>
            <pc:sldMk cId="516923060" sldId="259"/>
            <ac:picMk id="3" creationId="{DFA8895B-0490-4160-A616-3B03550560C9}"/>
          </ac:picMkLst>
        </pc:picChg>
        <pc:picChg chg="add del mod">
          <ac:chgData name="STUD - Erik Vrchovský" userId="a8005c2e-248e-4d45-972d-5878daad9eba" providerId="ADAL" clId="{E2CEA449-0241-473F-B2F0-CAA8D0E3E4A9}" dt="2024-05-24T14:39:43.274" v="12" actId="478"/>
          <ac:picMkLst>
            <pc:docMk/>
            <pc:sldMk cId="516923060" sldId="259"/>
            <ac:picMk id="8" creationId="{11EFDC59-88E3-7C90-B51A-988992AE12CF}"/>
          </ac:picMkLst>
        </pc:picChg>
        <pc:picChg chg="add del mod">
          <ac:chgData name="STUD - Erik Vrchovský" userId="a8005c2e-248e-4d45-972d-5878daad9eba" providerId="ADAL" clId="{E2CEA449-0241-473F-B2F0-CAA8D0E3E4A9}" dt="2024-05-24T14:40:20.491" v="18" actId="478"/>
          <ac:picMkLst>
            <pc:docMk/>
            <pc:sldMk cId="516923060" sldId="259"/>
            <ac:picMk id="10" creationId="{16C618EA-1431-615F-90EA-47709CB6086E}"/>
          </ac:picMkLst>
        </pc:picChg>
      </pc:sldChg>
      <pc:sldMasterChg chg="addSp delSp modSp mod">
        <pc:chgData name="STUD - Erik Vrchovský" userId="a8005c2e-248e-4d45-972d-5878daad9eba" providerId="ADAL" clId="{E2CEA449-0241-473F-B2F0-CAA8D0E3E4A9}" dt="2024-05-24T14:56:22.538" v="49" actId="732"/>
        <pc:sldMasterMkLst>
          <pc:docMk/>
          <pc:sldMasterMk cId="2129871990" sldId="2147483660"/>
        </pc:sldMasterMkLst>
        <pc:picChg chg="add del mod">
          <ac:chgData name="STUD - Erik Vrchovský" userId="a8005c2e-248e-4d45-972d-5878daad9eba" providerId="ADAL" clId="{E2CEA449-0241-473F-B2F0-CAA8D0E3E4A9}" dt="2024-05-24T14:44:01.622" v="36" actId="478"/>
          <ac:picMkLst>
            <pc:docMk/>
            <pc:sldMasterMk cId="2129871990" sldId="2147483660"/>
            <ac:picMk id="7" creationId="{D5A77C68-4CE1-4021-8281-A880E64058A5}"/>
          </ac:picMkLst>
        </pc:picChg>
        <pc:picChg chg="add del mod modCrop">
          <ac:chgData name="STUD - Erik Vrchovský" userId="a8005c2e-248e-4d45-972d-5878daad9eba" providerId="ADAL" clId="{E2CEA449-0241-473F-B2F0-CAA8D0E3E4A9}" dt="2024-05-24T14:55:55.807" v="47" actId="478"/>
          <ac:picMkLst>
            <pc:docMk/>
            <pc:sldMasterMk cId="2129871990" sldId="2147483660"/>
            <ac:picMk id="9" creationId="{FF13E330-2246-19E7-0E97-37C79709523D}"/>
          </ac:picMkLst>
        </pc:picChg>
        <pc:picChg chg="add del mod modCrop">
          <ac:chgData name="STUD - Erik Vrchovský" userId="a8005c2e-248e-4d45-972d-5878daad9eba" providerId="ADAL" clId="{E2CEA449-0241-473F-B2F0-CAA8D0E3E4A9}" dt="2024-05-24T14:56:22.538" v="49" actId="732"/>
          <ac:picMkLst>
            <pc:docMk/>
            <pc:sldMasterMk cId="2129871990" sldId="2147483660"/>
            <ac:picMk id="11" creationId="{2562C5C9-FCDC-D048-5DC4-8A1BA970AF8D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70C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103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094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93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32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007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987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66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665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456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521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300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6BE8F-1875-4FF3-91AF-7C5B323E19B4}" type="datetimeFigureOut">
              <a:rPr lang="sk-SK" smtClean="0"/>
              <a:t>24. 5. 2024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62A11-C2EB-4DE1-B7FD-ACCB4B61C097}" type="slidenum">
              <a:rPr lang="sk-SK" smtClean="0"/>
              <a:t>‹#›</a:t>
            </a:fld>
            <a:endParaRPr lang="sk-SK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2562C5C9-FCDC-D048-5DC4-8A1BA970A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55" r="20454"/>
          <a:stretch/>
        </p:blipFill>
        <p:spPr>
          <a:xfrm>
            <a:off x="-1" y="5906351"/>
            <a:ext cx="9144001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87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0C0"/>
          </a:solidFill>
          <a:latin typeface="Cambria" panose="02040503050406030204" pitchFamily="18" charset="0"/>
          <a:ea typeface="Cambria" panose="02040503050406030204" pitchFamily="18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DF57ECB-FED5-4CA8-ACE1-E7A88CD1E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69812"/>
            <a:ext cx="7772400" cy="1117917"/>
          </a:xfrm>
        </p:spPr>
        <p:txBody>
          <a:bodyPr>
            <a:normAutofit/>
          </a:bodyPr>
          <a:lstStyle/>
          <a:p>
            <a:r>
              <a:rPr lang="sk-SK" sz="3600" b="0" dirty="0"/>
              <a:t>20. seminár traťového hospodárstva </a:t>
            </a:r>
            <a:r>
              <a:rPr lang="sk-SK" sz="3600" b="0"/>
              <a:t>STRAHOS 2024</a:t>
            </a:r>
            <a:endParaRPr lang="sk-SK" sz="3600" b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24D234E-F056-486B-93BB-2C4314052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37768"/>
            <a:ext cx="6858000" cy="1655762"/>
          </a:xfrm>
        </p:spPr>
        <p:txBody>
          <a:bodyPr/>
          <a:lstStyle/>
          <a:p>
            <a:r>
              <a:rPr lang="sk-SK" dirty="0"/>
              <a:t>Mená autorov</a:t>
            </a:r>
          </a:p>
          <a:p>
            <a:pPr>
              <a:spcBef>
                <a:spcPts val="600"/>
              </a:spcBef>
            </a:pPr>
            <a:r>
              <a:rPr lang="sk-SK" sz="1800" dirty="0"/>
              <a:t>Názov organizácie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144733F-7ED8-48A6-ABD8-249DC1538832}"/>
              </a:ext>
            </a:extLst>
          </p:cNvPr>
          <p:cNvSpPr txBox="1">
            <a:spLocks/>
          </p:cNvSpPr>
          <p:nvPr/>
        </p:nvSpPr>
        <p:spPr>
          <a:xfrm>
            <a:off x="1143000" y="2482985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400" b="1" dirty="0">
                <a:ln w="3175">
                  <a:solidFill>
                    <a:schemeClr val="accent1">
                      <a:lumMod val="50000"/>
                    </a:schemeClr>
                  </a:solidFill>
                </a:ln>
                <a:solidFill>
                  <a:srgbClr val="0070C0"/>
                </a:solidFill>
              </a:rPr>
              <a:t>NÁZOV ČLÁNKU</a:t>
            </a:r>
          </a:p>
        </p:txBody>
      </p:sp>
    </p:spTree>
    <p:extLst>
      <p:ext uri="{BB962C8B-B14F-4D97-AF65-F5344CB8AC3E}">
        <p14:creationId xmlns:p14="http://schemas.microsoft.com/office/powerpoint/2010/main" val="51692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CE4D40F-296C-4F6E-BF65-6BE28B69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5826BFF-E529-4D6B-A59C-3E313A84F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Úvod</a:t>
            </a:r>
          </a:p>
          <a:p>
            <a:r>
              <a:rPr lang="sk-SK" dirty="0"/>
              <a:t>Prvá časť</a:t>
            </a:r>
          </a:p>
          <a:p>
            <a:r>
              <a:rPr lang="sk-SK" dirty="0"/>
              <a:t>Druhá časť</a:t>
            </a:r>
          </a:p>
          <a:p>
            <a:r>
              <a:rPr lang="sk-SK" dirty="0"/>
              <a:t>Tretia časť</a:t>
            </a:r>
          </a:p>
          <a:p>
            <a:r>
              <a:rPr lang="sk-SK" dirty="0"/>
              <a:t>Závery</a:t>
            </a:r>
          </a:p>
        </p:txBody>
      </p:sp>
    </p:spTree>
    <p:extLst>
      <p:ext uri="{BB962C8B-B14F-4D97-AF65-F5344CB8AC3E}">
        <p14:creationId xmlns:p14="http://schemas.microsoft.com/office/powerpoint/2010/main" val="163030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C98F1-C3BE-4A37-804F-40928250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8264BA-A3A7-4342-A4C1-39DFC75E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188498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23</Words>
  <Application>Microsoft Office PowerPoint</Application>
  <PresentationFormat>Prezentácia na obrazovke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Motív Office</vt:lpstr>
      <vt:lpstr>20. seminár traťového hospodárstva STRAHOS 2024</vt:lpstr>
      <vt:lpstr>Obsah</vt:lpstr>
      <vt:lpstr>Úvod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Janka Šestáková</dc:creator>
  <cp:lastModifiedBy>STUD - Erik Vrchovský</cp:lastModifiedBy>
  <cp:revision>8</cp:revision>
  <dcterms:created xsi:type="dcterms:W3CDTF">2020-02-03T09:06:22Z</dcterms:created>
  <dcterms:modified xsi:type="dcterms:W3CDTF">2024-05-24T14:57:13Z</dcterms:modified>
</cp:coreProperties>
</file>