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CE4"/>
    <a:srgbClr val="002D72"/>
    <a:srgbClr val="FF6A14"/>
    <a:srgbClr val="FFB81C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46478314781515"/>
          <c:y val="0.19638879375493556"/>
          <c:w val="0.70650339237505078"/>
          <c:h val="0.71330180232453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C9-4BDC-BCD6-5CAA05510275}"/>
            </c:ext>
          </c:extLst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Rad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C9-4BDC-BCD6-5CAA05510275}"/>
            </c:ext>
          </c:extLst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Rad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DC9-4BDC-BCD6-5CAA05510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13"/>
        <c:axId val="189914112"/>
        <c:axId val="189793984"/>
      </c:barChart>
      <c:catAx>
        <c:axId val="18991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197" b="0" i="0" u="none" strike="noStrike" kern="1200" baseline="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9793984"/>
        <c:crosses val="autoZero"/>
        <c:auto val="1"/>
        <c:lblAlgn val="ctr"/>
        <c:lblOffset val="100"/>
        <c:noMultiLvlLbl val="0"/>
      </c:catAx>
      <c:valAx>
        <c:axId val="189793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991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7.5403180359500971E-4"/>
          <c:w val="6.9352279060550456E-2"/>
          <c:h val="0.193134198587305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350" b="0" i="0" u="none" strike="noStrike" kern="1200" baseline="0">
              <a:solidFill>
                <a:srgbClr val="777777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1F174-C4BC-460C-9DE8-4EBD38507E38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A0BC-2C49-4A47-BF6B-7B2A4301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bg>
      <p:bgPr>
        <a:solidFill>
          <a:srgbClr val="6CA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653" y="5797126"/>
            <a:ext cx="2707247" cy="897467"/>
          </a:xfrm>
          <a:prstGeom prst="rect">
            <a:avLst/>
          </a:prstGeom>
        </p:spPr>
      </p:pic>
      <p:sp>
        <p:nvSpPr>
          <p:cNvPr id="4" name="Nadpis 1"/>
          <p:cNvSpPr>
            <a:spLocks noGrp="1"/>
          </p:cNvSpPr>
          <p:nvPr>
            <p:ph type="ctrTitle" idx="4294967295"/>
          </p:nvPr>
        </p:nvSpPr>
        <p:spPr>
          <a:xfrm>
            <a:off x="300037" y="531233"/>
            <a:ext cx="11473353" cy="1694731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4294967295"/>
          </p:nvPr>
        </p:nvSpPr>
        <p:spPr>
          <a:xfrm>
            <a:off x="300037" y="2237643"/>
            <a:ext cx="11473353" cy="9585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71475" y="4934108"/>
            <a:ext cx="11449050" cy="902627"/>
          </a:xfrm>
        </p:spPr>
        <p:txBody>
          <a:bodyPr anchor="t">
            <a:noAutofit/>
          </a:bodyPr>
          <a:lstStyle>
            <a:lvl1pPr>
              <a:defRPr sz="36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4246563"/>
            <a:ext cx="11449050" cy="682625"/>
          </a:xfrm>
        </p:spPr>
        <p:txBody>
          <a:bodyPr anchor="b">
            <a:normAutofit/>
          </a:bodyPr>
          <a:lstStyle>
            <a:lvl1pPr marL="0" indent="0">
              <a:buNone/>
              <a:defRPr sz="2000" baseline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Kliknite sem a zadajte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558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zloženie obsahu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rázok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Nadpis 1"/>
          <p:cNvSpPr>
            <a:spLocks noGrp="1"/>
          </p:cNvSpPr>
          <p:nvPr>
            <p:ph type="title" hasCustomPrompt="1"/>
          </p:nvPr>
        </p:nvSpPr>
        <p:spPr>
          <a:xfrm>
            <a:off x="385616" y="373834"/>
            <a:ext cx="10515600" cy="1325563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predelového snímku</a:t>
            </a:r>
            <a:br>
              <a:rPr lang="sk-SK" dirty="0" smtClean="0"/>
            </a:br>
            <a:r>
              <a:rPr lang="sk-SK" dirty="0" smtClean="0"/>
              <a:t>do dvoch riadkov s fotografiou na pozadí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59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2271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6" y="373834"/>
            <a:ext cx="10515600" cy="1325563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predelového snímku</a:t>
            </a:r>
            <a:br>
              <a:rPr lang="sk-SK" dirty="0" smtClean="0"/>
            </a:br>
            <a:r>
              <a:rPr lang="sk-SK" dirty="0" smtClean="0"/>
              <a:t>do dvoch riadkov s fotografiou na pozadí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552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744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595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744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381125"/>
            <a:ext cx="5514975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3" name="Zástupný objekt pre text 2"/>
          <p:cNvSpPr>
            <a:spLocks noGrp="1"/>
          </p:cNvSpPr>
          <p:nvPr>
            <p:ph type="body" sz="quarter" idx="14"/>
          </p:nvPr>
        </p:nvSpPr>
        <p:spPr>
          <a:xfrm>
            <a:off x="6262339" y="1381125"/>
            <a:ext cx="5558186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549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 userDrawn="1">
          <p15:clr>
            <a:srgbClr val="FBAE40"/>
          </p15:clr>
        </p15:guide>
        <p15:guide id="3" pos="744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4" name="Zástupný objekt pre obsah 3"/>
          <p:cNvSpPr>
            <a:spLocks noGrp="1"/>
          </p:cNvSpPr>
          <p:nvPr>
            <p:ph sz="quarter" idx="13" hasCustomPrompt="1"/>
          </p:nvPr>
        </p:nvSpPr>
        <p:spPr>
          <a:xfrm>
            <a:off x="371475" y="1354138"/>
            <a:ext cx="11449050" cy="447369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122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graphicFrame>
        <p:nvGraphicFramePr>
          <p:cNvPr id="5" name="Graf 4"/>
          <p:cNvGraphicFramePr/>
          <p:nvPr userDrawn="1">
            <p:extLst>
              <p:ext uri="{D42A27DB-BD31-4B8C-83A1-F6EECF244321}">
                <p14:modId xmlns:p14="http://schemas.microsoft.com/office/powerpoint/2010/main" val="2832957957"/>
              </p:ext>
            </p:extLst>
          </p:nvPr>
        </p:nvGraphicFramePr>
        <p:xfrm>
          <a:off x="385616" y="1217900"/>
          <a:ext cx="11434909" cy="4239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7009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427766"/>
            <a:ext cx="4570981" cy="902627"/>
          </a:xfrm>
        </p:spPr>
        <p:txBody>
          <a:bodyPr anchor="t">
            <a:no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474344"/>
            <a:ext cx="4585122" cy="4334319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8" name="Zástupný objekt pre obsah 7"/>
          <p:cNvSpPr>
            <a:spLocks noGrp="1"/>
          </p:cNvSpPr>
          <p:nvPr>
            <p:ph sz="quarter" idx="14" hasCustomPrompt="1"/>
          </p:nvPr>
        </p:nvSpPr>
        <p:spPr>
          <a:xfrm>
            <a:off x="5097463" y="427038"/>
            <a:ext cx="6723062" cy="53816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981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  <p15:guide id="4" pos="320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427766"/>
            <a:ext cx="4570981" cy="820508"/>
          </a:xfr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381125"/>
            <a:ext cx="4585122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14" hasCustomPrompt="1"/>
          </p:nvPr>
        </p:nvSpPr>
        <p:spPr>
          <a:xfrm>
            <a:off x="5087938" y="2751138"/>
            <a:ext cx="6732587" cy="30575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  <p:sp>
        <p:nvSpPr>
          <p:cNvPr id="13" name="Zástupný objekt pre obsah 5"/>
          <p:cNvSpPr>
            <a:spLocks noGrp="1"/>
          </p:cNvSpPr>
          <p:nvPr>
            <p:ph sz="quarter" idx="15" hasCustomPrompt="1"/>
          </p:nvPr>
        </p:nvSpPr>
        <p:spPr>
          <a:xfrm>
            <a:off x="5087937" y="427766"/>
            <a:ext cx="3290793" cy="218592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  <p:sp>
        <p:nvSpPr>
          <p:cNvPr id="14" name="Zástupný objekt pre obsah 5"/>
          <p:cNvSpPr>
            <a:spLocks noGrp="1"/>
          </p:cNvSpPr>
          <p:nvPr>
            <p:ph sz="quarter" idx="16" hasCustomPrompt="1"/>
          </p:nvPr>
        </p:nvSpPr>
        <p:spPr>
          <a:xfrm>
            <a:off x="8529732" y="427765"/>
            <a:ext cx="3290793" cy="218592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933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  <p15:guide id="4" pos="320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784D-4928-4D1C-9696-D92BC1EDB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7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71" r:id="rId4"/>
    <p:sldLayoutId id="2147483666" r:id="rId5"/>
    <p:sldLayoutId id="2147483669" r:id="rId6"/>
    <p:sldLayoutId id="2147483672" r:id="rId7"/>
    <p:sldLayoutId id="2147483667" r:id="rId8"/>
    <p:sldLayoutId id="2147483668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ta"/>
          <p:cNvSpPr txBox="1"/>
          <p:nvPr/>
        </p:nvSpPr>
        <p:spPr>
          <a:xfrm>
            <a:off x="300038" y="6012850"/>
            <a:ext cx="7309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 a priezvisko</a:t>
            </a:r>
          </a:p>
          <a:p>
            <a:r>
              <a:rPr lang="sk-SK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Dátum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 idx="4294967295"/>
          </p:nvPr>
        </p:nvSpPr>
        <p:spPr>
          <a:xfrm>
            <a:off x="300037" y="531233"/>
            <a:ext cx="11473353" cy="1694731"/>
          </a:xfrm>
        </p:spPr>
        <p:txBody>
          <a:bodyPr>
            <a:normAutofit/>
          </a:bodyPr>
          <a:lstStyle/>
          <a:p>
            <a:pPr algn="l"/>
            <a:r>
              <a:rPr lang="sk-SK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Názov diplomovej práce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7"/>
          <p:cNvSpPr>
            <a:spLocks noGrp="1"/>
          </p:cNvSpPr>
          <p:nvPr>
            <p:ph type="subTitle" idx="4294967295"/>
          </p:nvPr>
        </p:nvSpPr>
        <p:spPr>
          <a:xfrm>
            <a:off x="294956" y="2225964"/>
            <a:ext cx="11478433" cy="824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Diplomová práca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4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obrázok 4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223000"/>
          </a:xfrm>
        </p:spPr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5616" y="373834"/>
            <a:ext cx="10430022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text 5"/>
          <p:cNvSpPr>
            <a:spLocks noGrp="1"/>
          </p:cNvSpPr>
          <p:nvPr>
            <p:ph type="body" sz="quarter" idx="14"/>
          </p:nvPr>
        </p:nvSpPr>
        <p:spPr>
          <a:xfrm>
            <a:off x="6262339" y="1381125"/>
            <a:ext cx="5514975" cy="4446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8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Zástupný objekt pre text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Zástupný objekt pre obsah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0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obsah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Zástupný objekt pre obsah 10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Zástupný objekt pre obsah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9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en-US" dirty="0"/>
          </a:p>
        </p:txBody>
      </p:sp>
      <p:sp>
        <p:nvSpPr>
          <p:cNvPr id="11" name="Zástupný objekt pre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Vlastné 1">
      <a:dk1>
        <a:srgbClr val="002D72"/>
      </a:dk1>
      <a:lt1>
        <a:sysClr val="window" lastClr="FFFFFF"/>
      </a:lt1>
      <a:dk2>
        <a:srgbClr val="002D72"/>
      </a:dk2>
      <a:lt2>
        <a:srgbClr val="E7E6E6"/>
      </a:lt2>
      <a:accent1>
        <a:srgbClr val="002D72"/>
      </a:accent1>
      <a:accent2>
        <a:srgbClr val="A1A5C8"/>
      </a:accent2>
      <a:accent3>
        <a:srgbClr val="3E5698"/>
      </a:accent3>
      <a:accent4>
        <a:srgbClr val="6CACE4"/>
      </a:accent4>
      <a:accent5>
        <a:srgbClr val="A9C9EB"/>
      </a:accent5>
      <a:accent6>
        <a:srgbClr val="AEABA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19</Words>
  <Application>Microsoft Office PowerPoint</Application>
  <PresentationFormat>Vlastná</PresentationFormat>
  <Paragraphs>12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balíka Office</vt:lpstr>
      <vt:lpstr>Názov diplomovej práce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XI</dc:creator>
  <cp:lastModifiedBy>Mária</cp:lastModifiedBy>
  <cp:revision>59</cp:revision>
  <dcterms:created xsi:type="dcterms:W3CDTF">2021-04-12T06:48:28Z</dcterms:created>
  <dcterms:modified xsi:type="dcterms:W3CDTF">2022-03-18T13:02:34Z</dcterms:modified>
</cp:coreProperties>
</file>